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465" r:id="rId3"/>
    <p:sldId id="470" r:id="rId4"/>
    <p:sldId id="468" r:id="rId5"/>
    <p:sldId id="471" r:id="rId6"/>
    <p:sldId id="473" r:id="rId7"/>
    <p:sldId id="469" r:id="rId8"/>
    <p:sldId id="472" r:id="rId9"/>
    <p:sldId id="474" r:id="rId10"/>
    <p:sldId id="475" r:id="rId11"/>
    <p:sldId id="476" r:id="rId12"/>
    <p:sldId id="477" r:id="rId13"/>
    <p:sldId id="478" r:id="rId14"/>
    <p:sldId id="43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06FAD-48CB-41F1-8A55-71C9AFFE077E}" v="48" dt="2022-07-25T04:50:24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6" autoAdjust="0"/>
    <p:restoredTop sz="94660"/>
  </p:normalViewPr>
  <p:slideViewPr>
    <p:cSldViewPr snapToGrid="0">
      <p:cViewPr>
        <p:scale>
          <a:sx n="85" d="100"/>
          <a:sy n="85" d="100"/>
        </p:scale>
        <p:origin x="4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43806FAD-48CB-41F1-8A55-71C9AFFE077E}"/>
    <pc:docChg chg="custSel modSld">
      <pc:chgData name="TAN Mei Yi [Harrisdale Senior High School]" userId="f9f029c9-d743-4d60-9f2c-e74bdec1ab07" providerId="ADAL" clId="{43806FAD-48CB-41F1-8A55-71C9AFFE077E}" dt="2022-07-25T04:50:24.703" v="50" actId="20577"/>
      <pc:docMkLst>
        <pc:docMk/>
      </pc:docMkLst>
      <pc:sldChg chg="modSp">
        <pc:chgData name="TAN Mei Yi [Harrisdale Senior High School]" userId="f9f029c9-d743-4d60-9f2c-e74bdec1ab07" providerId="ADAL" clId="{43806FAD-48CB-41F1-8A55-71C9AFFE077E}" dt="2022-07-25T04:50:24.703" v="50" actId="20577"/>
        <pc:sldMkLst>
          <pc:docMk/>
          <pc:sldMk cId="1596608051" sldId="465"/>
        </pc:sldMkLst>
        <pc:spChg chg="mod">
          <ac:chgData name="TAN Mei Yi [Harrisdale Senior High School]" userId="f9f029c9-d743-4d60-9f2c-e74bdec1ab07" providerId="ADAL" clId="{43806FAD-48CB-41F1-8A55-71C9AFFE077E}" dt="2022-07-25T04:50:24.703" v="50" actId="20577"/>
          <ac:spMkLst>
            <pc:docMk/>
            <pc:sldMk cId="1596608051" sldId="465"/>
            <ac:spMk id="15" creationId="{098E7365-3693-32A3-AFA3-6587A6FA9CBA}"/>
          </ac:spMkLst>
        </pc:spChg>
        <pc:spChg chg="mod">
          <ac:chgData name="TAN Mei Yi [Harrisdale Senior High School]" userId="f9f029c9-d743-4d60-9f2c-e74bdec1ab07" providerId="ADAL" clId="{43806FAD-48CB-41F1-8A55-71C9AFFE077E}" dt="2022-07-25T03:28:32.576" v="13" actId="20577"/>
          <ac:spMkLst>
            <pc:docMk/>
            <pc:sldMk cId="1596608051" sldId="465"/>
            <ac:spMk id="17" creationId="{21B0C4F8-4792-57E7-6695-2267237E9066}"/>
          </ac:spMkLst>
        </pc:spChg>
        <pc:spChg chg="mod">
          <ac:chgData name="TAN Mei Yi [Harrisdale Senior High School]" userId="f9f029c9-d743-4d60-9f2c-e74bdec1ab07" providerId="ADAL" clId="{43806FAD-48CB-41F1-8A55-71C9AFFE077E}" dt="2022-07-25T03:28:08.246" v="6" actId="20577"/>
          <ac:spMkLst>
            <pc:docMk/>
            <pc:sldMk cId="1596608051" sldId="465"/>
            <ac:spMk id="20" creationId="{6F7BC891-5FD8-B0B4-1FAD-A2EC2DDF9D5B}"/>
          </ac:spMkLst>
        </pc:spChg>
      </pc:sldChg>
      <pc:sldChg chg="delSp modSp mod delAnim">
        <pc:chgData name="TAN Mei Yi [Harrisdale Senior High School]" userId="f9f029c9-d743-4d60-9f2c-e74bdec1ab07" providerId="ADAL" clId="{43806FAD-48CB-41F1-8A55-71C9AFFE077E}" dt="2022-07-25T04:50:12.337" v="43" actId="6549"/>
        <pc:sldMkLst>
          <pc:docMk/>
          <pc:sldMk cId="1482452992" sldId="471"/>
        </pc:sldMkLst>
        <pc:spChg chg="mod">
          <ac:chgData name="TAN Mei Yi [Harrisdale Senior High School]" userId="f9f029c9-d743-4d60-9f2c-e74bdec1ab07" providerId="ADAL" clId="{43806FAD-48CB-41F1-8A55-71C9AFFE077E}" dt="2022-07-25T04:49:56.755" v="23" actId="20577"/>
          <ac:spMkLst>
            <pc:docMk/>
            <pc:sldMk cId="1482452992" sldId="471"/>
            <ac:spMk id="6" creationId="{DF9F3FE6-1664-E254-07B8-7142B0272D35}"/>
          </ac:spMkLst>
        </pc:spChg>
        <pc:spChg chg="del">
          <ac:chgData name="TAN Mei Yi [Harrisdale Senior High School]" userId="f9f029c9-d743-4d60-9f2c-e74bdec1ab07" providerId="ADAL" clId="{43806FAD-48CB-41F1-8A55-71C9AFFE077E}" dt="2022-07-25T04:50:01.709" v="24" actId="478"/>
          <ac:spMkLst>
            <pc:docMk/>
            <pc:sldMk cId="1482452992" sldId="471"/>
            <ac:spMk id="7" creationId="{86021021-D0B8-0B26-5DF3-75081A87F2C0}"/>
          </ac:spMkLst>
        </pc:spChg>
        <pc:spChg chg="mod">
          <ac:chgData name="TAN Mei Yi [Harrisdale Senior High School]" userId="f9f029c9-d743-4d60-9f2c-e74bdec1ab07" providerId="ADAL" clId="{43806FAD-48CB-41F1-8A55-71C9AFFE077E}" dt="2022-07-25T04:50:12.337" v="43" actId="6549"/>
          <ac:spMkLst>
            <pc:docMk/>
            <pc:sldMk cId="1482452992" sldId="471"/>
            <ac:spMk id="8" creationId="{41602C17-B297-22AF-2E9E-386BD14DF521}"/>
          </ac:spMkLst>
        </pc:spChg>
      </pc:sldChg>
      <pc:sldChg chg="modSp">
        <pc:chgData name="TAN Mei Yi [Harrisdale Senior High School]" userId="f9f029c9-d743-4d60-9f2c-e74bdec1ab07" providerId="ADAL" clId="{43806FAD-48CB-41F1-8A55-71C9AFFE077E}" dt="2022-07-25T03:50:26.133" v="18" actId="20577"/>
        <pc:sldMkLst>
          <pc:docMk/>
          <pc:sldMk cId="604585913" sldId="472"/>
        </pc:sldMkLst>
        <pc:spChg chg="mod">
          <ac:chgData name="TAN Mei Yi [Harrisdale Senior High School]" userId="f9f029c9-d743-4d60-9f2c-e74bdec1ab07" providerId="ADAL" clId="{43806FAD-48CB-41F1-8A55-71C9AFFE077E}" dt="2022-07-25T03:50:26.133" v="18" actId="20577"/>
          <ac:spMkLst>
            <pc:docMk/>
            <pc:sldMk cId="604585913" sldId="472"/>
            <ac:spMk id="7" creationId="{E934E4A3-A2AF-B2DA-523A-6A4B125B1B2A}"/>
          </ac:spMkLst>
        </pc:spChg>
      </pc:sldChg>
      <pc:sldChg chg="modSp">
        <pc:chgData name="TAN Mei Yi [Harrisdale Senior High School]" userId="f9f029c9-d743-4d60-9f2c-e74bdec1ab07" providerId="ADAL" clId="{43806FAD-48CB-41F1-8A55-71C9AFFE077E}" dt="2022-07-25T03:56:49.656" v="19" actId="20577"/>
        <pc:sldMkLst>
          <pc:docMk/>
          <pc:sldMk cId="2431340146" sldId="474"/>
        </pc:sldMkLst>
        <pc:spChg chg="mod">
          <ac:chgData name="TAN Mei Yi [Harrisdale Senior High School]" userId="f9f029c9-d743-4d60-9f2c-e74bdec1ab07" providerId="ADAL" clId="{43806FAD-48CB-41F1-8A55-71C9AFFE077E}" dt="2022-07-25T03:56:49.656" v="19" actId="20577"/>
          <ac:spMkLst>
            <pc:docMk/>
            <pc:sldMk cId="2431340146" sldId="474"/>
            <ac:spMk id="6" creationId="{DF9F3FE6-1664-E254-07B8-7142B0272D35}"/>
          </ac:spMkLst>
        </pc:spChg>
      </pc:sldChg>
      <pc:sldChg chg="delSp mod delAnim">
        <pc:chgData name="TAN Mei Yi [Harrisdale Senior High School]" userId="f9f029c9-d743-4d60-9f2c-e74bdec1ab07" providerId="ADAL" clId="{43806FAD-48CB-41F1-8A55-71C9AFFE077E}" dt="2022-07-25T04:05:08.339" v="20" actId="478"/>
        <pc:sldMkLst>
          <pc:docMk/>
          <pc:sldMk cId="2062600809" sldId="475"/>
        </pc:sldMkLst>
        <pc:picChg chg="del">
          <ac:chgData name="TAN Mei Yi [Harrisdale Senior High School]" userId="f9f029c9-d743-4d60-9f2c-e74bdec1ab07" providerId="ADAL" clId="{43806FAD-48CB-41F1-8A55-71C9AFFE077E}" dt="2022-07-25T04:05:08.339" v="20" actId="478"/>
          <ac:picMkLst>
            <pc:docMk/>
            <pc:sldMk cId="2062600809" sldId="475"/>
            <ac:picMk id="2" creationId="{2C7B43AE-3989-F1AC-9448-DB1BF3E610D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9DFA-3801-4D56-9803-A9523C99D943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0CC0-B4EF-4560-A419-C57D05A87F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8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9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98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08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7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2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7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9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CB17-BF99-45B6-A39E-19EA12C01EB9}" type="datetimeFigureOut">
              <a:rPr lang="en-AU" smtClean="0"/>
              <a:t>25/07/2022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9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45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37.png"/><Relationship Id="rId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4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Trigonometrical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General Solutions of Trig Equations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02190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9G Q6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+10°</m:t>
                            </m:r>
                          </m:e>
                        </m: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=0.8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degrees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4A01B58-C78D-DECD-BAC7-F7B6662404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8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0≤2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+10°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≤180°,  2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+10°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=38.6598°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4A01B58-C78D-DECD-BAC7-F7B666240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8"/>
                <a:ext cx="7189750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B63A0A1-20D9-739E-7ED6-ABE6CCBCED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3784" y="1813424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+10°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=38.6598°+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×180°,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B63A0A1-20D9-739E-7ED6-ABE6CCBCE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84" y="1813424"/>
                <a:ext cx="7189750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763373D7-D456-2672-E921-1FA44F855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3784" y="2442659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+10°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=19.3299°+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×90°,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763373D7-D456-2672-E921-1FA44F855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84" y="2442659"/>
                <a:ext cx="7189750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92FCE14-A69A-3AFD-D320-C6DEE2FCF7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6427" y="3071894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=9.3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°+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×90°,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92FCE14-A69A-3AFD-D320-C6DEE2FCF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27" y="3071894"/>
                <a:ext cx="7189750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260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02190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9G Q7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=−1,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8"/>
                <a:ext cx="5383554" cy="6165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8"/>
                <a:ext cx="5383554" cy="616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7015A8-715D-6673-63CD-A0576E9D6E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4272" y="1654897"/>
                <a:ext cx="5383554" cy="6165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7015A8-715D-6673-63CD-A0576E9D6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72" y="1654897"/>
                <a:ext cx="5383554" cy="616562"/>
              </a:xfrm>
              <a:prstGeom prst="rect">
                <a:avLst/>
              </a:prstGeom>
              <a:blipFill>
                <a:blip r:embed="rId4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612713F-BE06-8502-CED4-3EBDB6032A4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2424773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0≤2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≤2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 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612713F-BE06-8502-CED4-3EBDB6032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424773"/>
                <a:ext cx="7189750" cy="511370"/>
              </a:xfrm>
              <a:prstGeom prst="rect">
                <a:avLst/>
              </a:prstGeom>
              <a:blipFill>
                <a:blip r:embed="rId5"/>
                <a:stretch>
                  <a:fillRect b="-321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8E783A7-A4E1-8B0D-423C-6057419FAE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230" y="3314138"/>
                <a:ext cx="5255462" cy="17928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8E783A7-A4E1-8B0D-423C-6057419FA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30" y="3314138"/>
                <a:ext cx="5255462" cy="1792828"/>
              </a:xfrm>
              <a:prstGeom prst="rect">
                <a:avLst/>
              </a:prstGeom>
              <a:blipFill>
                <a:blip r:embed="rId6"/>
                <a:stretch>
                  <a:fillRect t="-20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DBC4A4C-F6A3-95CB-D13E-28FF300629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230" y="5065172"/>
                <a:ext cx="5255462" cy="17928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DBC4A4C-F6A3-95CB-D13E-28FF30062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30" y="5065172"/>
                <a:ext cx="5255462" cy="1792828"/>
              </a:xfrm>
              <a:prstGeom prst="rect">
                <a:avLst/>
              </a:prstGeom>
              <a:blipFill>
                <a:blip r:embed="rId7"/>
                <a:stretch>
                  <a:fillRect t="-20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99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210482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9G Q10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=0.5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88251F5-3233-3FBF-436C-8E9050B4C0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3334" y="1576877"/>
                <a:ext cx="5383554" cy="6165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88251F5-3233-3FBF-436C-8E9050B4C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34" y="1576877"/>
                <a:ext cx="5383554" cy="616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1221D48D-D6BE-3CBE-114D-6A87C35ABC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92051" y="1560049"/>
                <a:ext cx="6291409" cy="61656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Recall,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1221D48D-D6BE-3CBE-114D-6A87C35AB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051" y="1560049"/>
                <a:ext cx="6291409" cy="616562"/>
              </a:xfrm>
              <a:prstGeom prst="rect">
                <a:avLst/>
              </a:prstGeom>
              <a:blipFill>
                <a:blip r:embed="rId4"/>
                <a:stretch>
                  <a:fillRect l="-1453" t="-138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0A925B0-7CA7-C7F9-4397-B7C0D40D21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93645" y="2165134"/>
                <a:ext cx="3001985" cy="6165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0A925B0-7CA7-C7F9-4397-B7C0D40D2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645" y="2165134"/>
                <a:ext cx="3001985" cy="6165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3B2E566-12CD-4C79-A277-4A489EB7C4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07" y="2688434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0≤3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≤2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 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3B2E566-12CD-4C79-A277-4A489EB7C4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7" y="2688434"/>
                <a:ext cx="7189750" cy="511370"/>
              </a:xfrm>
              <a:prstGeom prst="rect">
                <a:avLst/>
              </a:prstGeom>
              <a:blipFill>
                <a:blip r:embed="rId6"/>
                <a:stretch>
                  <a:fillRect b="-34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ED64042-B3F3-FFB8-0F63-56126AFFDB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46874" y="3658197"/>
                <a:ext cx="5255462" cy="17928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ED64042-B3F3-FFB8-0F63-56126AFFD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6874" y="3658197"/>
                <a:ext cx="5255462" cy="1792828"/>
              </a:xfrm>
              <a:prstGeom prst="rect">
                <a:avLst/>
              </a:prstGeom>
              <a:blipFill>
                <a:blip r:embed="rId7"/>
                <a:stretch>
                  <a:fillRect t="-1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057DC92-E49F-ABCC-A265-829AC28217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46874" y="5227059"/>
                <a:ext cx="5255462" cy="17928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057DC92-E49F-ABCC-A265-829AC2821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6874" y="5227059"/>
                <a:ext cx="5255462" cy="1792828"/>
              </a:xfrm>
              <a:prstGeom prst="rect">
                <a:avLst/>
              </a:prstGeom>
              <a:blipFill>
                <a:blip r:embed="rId8"/>
                <a:stretch>
                  <a:fillRect t="-20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6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210482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9G Q14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</m: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=0.25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giving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answers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to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2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b="-35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201DA15-2C23-282F-659E-F929D5C6E8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18784" y="1885418"/>
                <a:ext cx="983961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≤360°,  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=0.25268, 2.8889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201DA15-2C23-282F-659E-F929D5C6E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8784" y="1885418"/>
                <a:ext cx="9839617" cy="511370"/>
              </a:xfrm>
              <a:prstGeom prst="rect">
                <a:avLst/>
              </a:prstGeom>
              <a:blipFill>
                <a:blip r:embed="rId3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B1FAB4B-29BE-3621-CF98-FDA160A783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2032" y="2648255"/>
                <a:ext cx="5611055" cy="9488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0.25268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2.8889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B1FAB4B-29BE-3621-CF98-FDA160A78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32" y="2648255"/>
                <a:ext cx="5611055" cy="948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1BE58A1-487D-94D1-99D8-1C76F70BAD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8433630" y="-690251"/>
            <a:ext cx="486244" cy="43228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A373C4E-8423-4F37-8AB5-C1CB27C46D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2032" y="3704036"/>
                <a:ext cx="5611055" cy="9488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0.3217+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3.6782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A373C4E-8423-4F37-8AB5-C1CB27C46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32" y="3704036"/>
                <a:ext cx="5611055" cy="948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8D5C77F-9A5F-D34B-2516-F7DB3B90C3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4945" y="4652869"/>
                <a:ext cx="5611055" cy="9488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.3217+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.6782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8D5C77F-9A5F-D34B-2516-F7DB3B90C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45" y="4652869"/>
                <a:ext cx="5611055" cy="948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86CC30B3-68F4-9053-4F15-5ECC2543BB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01024" y="4887864"/>
                <a:ext cx="5611055" cy="9488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0.44+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1.56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86CC30B3-68F4-9053-4F15-5ECC2543B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024" y="4887864"/>
                <a:ext cx="5611055" cy="948833"/>
              </a:xfrm>
              <a:prstGeom prst="rect">
                <a:avLst/>
              </a:prstGeom>
              <a:blipFill>
                <a:blip r:embed="rId8"/>
                <a:stretch>
                  <a:fillRect t="-3871" b="-664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20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96140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Independent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5F9BA6B-65E9-BE1C-88A0-A84C1894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" y="57817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Sadler </a:t>
            </a:r>
            <a:r>
              <a:rPr lang="en-US" sz="3600">
                <a:latin typeface="+mn-lt"/>
              </a:rPr>
              <a:t>Ex 9G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4091185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Concept Development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  0≤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2381" b="-2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C4285EFA-F03A-2C26-BC67-8CBC2D1235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50597" y="1288559"/>
                <a:ext cx="483000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=60°, 300°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C4285EFA-F03A-2C26-BC67-8CBC2D123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0597" y="1288559"/>
                <a:ext cx="4830000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098E7365-3693-32A3-AFA3-6587A6FA9C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998083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Determine all solutions to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098E7365-3693-32A3-AFA3-6587A6FA9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98083"/>
                <a:ext cx="11932080" cy="511370"/>
              </a:xfrm>
              <a:prstGeom prst="rect">
                <a:avLst/>
              </a:prstGeom>
              <a:blipFill>
                <a:blip r:embed="rId4"/>
                <a:stretch>
                  <a:fillRect l="-766" t="-2381" b="-2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1782E608-41C5-1EE1-27F3-FF0104C5AA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3654" y="3481300"/>
                <a:ext cx="4830000" cy="9412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</m:eqAr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1782E608-41C5-1EE1-27F3-FF0104C5A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54" y="3481300"/>
                <a:ext cx="4830000" cy="9412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21B0C4F8-4792-57E7-6695-2267237E90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956286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  −180°≤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21B0C4F8-4792-57E7-6695-2267237E9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56286"/>
                <a:ext cx="11932080" cy="511370"/>
              </a:xfrm>
              <a:prstGeom prst="rect">
                <a:avLst/>
              </a:prstGeom>
              <a:blipFill>
                <a:blip r:embed="rId6"/>
                <a:stretch>
                  <a:fillRect l="-766" t="-2381" b="-2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F430E4E1-B0C1-598E-BD9E-33B68A3502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01085" y="2463108"/>
                <a:ext cx="483000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=−60°, 60°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F430E4E1-B0C1-598E-BD9E-33B68A350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1085" y="2463108"/>
                <a:ext cx="4830000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3D987D31-D162-5F46-1851-B8C7519921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6625" y="4628147"/>
                <a:ext cx="4830000" cy="9412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OR</a:t>
                </a:r>
                <a:r>
                  <a:rPr lang="en-AU" sz="2400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30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</m:eqAr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3D987D31-D162-5F46-1851-B8C751992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5" y="4628147"/>
                <a:ext cx="4830000" cy="941294"/>
              </a:xfrm>
              <a:prstGeom prst="rect">
                <a:avLst/>
              </a:prstGeom>
              <a:blipFill>
                <a:blip r:embed="rId8"/>
                <a:stretch>
                  <a:fillRect l="-2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61E9210A-B2BC-C71F-0B33-6BEE60EAB4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8069577" y="523576"/>
            <a:ext cx="8670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0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5" grpId="0"/>
      <p:bldP spid="16" grpId="0"/>
      <p:bldP spid="17" grpId="0"/>
      <p:bldP spid="18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6053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 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degrees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b="-35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8F24CA28-F22C-6A9D-984E-D895602D5A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459070"/>
                <a:ext cx="11672158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For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≤360,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=60°, 120°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8F24CA28-F22C-6A9D-984E-D895602D5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459070"/>
                <a:ext cx="11672158" cy="831673"/>
              </a:xfrm>
              <a:prstGeom prst="rect">
                <a:avLst/>
              </a:prstGeom>
              <a:blipFill>
                <a:blip r:embed="rId3"/>
                <a:stretch>
                  <a:fillRect l="-836" t="-102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2DF2419-D16A-1B43-BF7B-90997879B2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436" y="2179448"/>
                <a:ext cx="6870221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general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</m:eqArr>
                      </m:e>
                    </m:d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2DF2419-D16A-1B43-BF7B-90997879B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6" y="2179448"/>
                <a:ext cx="6870221" cy="831673"/>
              </a:xfrm>
              <a:prstGeom prst="rect">
                <a:avLst/>
              </a:prstGeom>
              <a:blipFill>
                <a:blip r:embed="rId4"/>
                <a:stretch>
                  <a:fillRect l="-14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63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02190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9G Q1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=0.5,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degrees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7"/>
                <a:ext cx="11672158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For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≤360,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=30°, 150°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7"/>
                <a:ext cx="11672158" cy="831673"/>
              </a:xfrm>
              <a:prstGeom prst="rect">
                <a:avLst/>
              </a:prstGeom>
              <a:blipFill>
                <a:blip r:embed="rId3"/>
                <a:stretch>
                  <a:fillRect l="-836" t="-102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22AE832-5D88-09F3-330A-7D42F963DC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436" y="1966275"/>
                <a:ext cx="6870221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general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0°+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×360°</m:t>
                            </m:r>
                          </m:e>
                        </m:eqArr>
                      </m:e>
                    </m:d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22AE832-5D88-09F3-330A-7D42F963D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6" y="1966275"/>
                <a:ext cx="6870221" cy="831673"/>
              </a:xfrm>
              <a:prstGeom prst="rect">
                <a:avLst/>
              </a:prstGeom>
              <a:blipFill>
                <a:blip r:embed="rId4"/>
                <a:stretch>
                  <a:fillRect l="-14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14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6053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 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0714" b="-154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7"/>
                <a:ext cx="7189750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dirty="0" smtClean="0"/>
                        <m:t>For</m:t>
                      </m:r>
                      <m:r>
                        <m:rPr>
                          <m:nor/>
                        </m:rPr>
                        <a:rPr lang="en-AU" sz="2400" dirty="0" smtClean="0"/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7"/>
                <a:ext cx="7189750" cy="8316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1602C17-B297-22AF-2E9E-386BD14DF52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2215536"/>
                <a:ext cx="6870221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∴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br>
                  <a:rPr lang="en-AU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∵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𝑝𝑒𝑟𝑖𝑜𝑑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𝑜𝑓</m:t>
                    </m:r>
                    <m:func>
                      <m:func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func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AU" sz="2400" dirty="0"/>
                  <a:t>)</a:t>
                </a: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1602C17-B297-22AF-2E9E-386BD14DF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2215536"/>
                <a:ext cx="6870221" cy="831673"/>
              </a:xfrm>
              <a:prstGeom prst="rect">
                <a:avLst/>
              </a:prstGeom>
              <a:blipFill>
                <a:blip r:embed="rId4"/>
                <a:stretch>
                  <a:fillRect l="-1420" t="-6569" b="-197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45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6053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 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=0,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0714" b="-154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7"/>
                <a:ext cx="4399165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7"/>
                <a:ext cx="4399165" cy="8316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3D57D52-5167-5684-F833-F62AC4FA127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4092" y="2046242"/>
                <a:ext cx="11672158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For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3D57D52-5167-5684-F833-F62AC4FA1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2" y="2046242"/>
                <a:ext cx="11672158" cy="831673"/>
              </a:xfrm>
              <a:prstGeom prst="rect">
                <a:avLst/>
              </a:prstGeom>
              <a:blipFill>
                <a:blip r:embed="rId4"/>
                <a:stretch>
                  <a:fillRect l="-783" t="-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9A18B95A-F1DE-A681-8388-91B906CA8E8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2953842"/>
                <a:ext cx="6870221" cy="14219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general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×2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e>
                            <m:f>
                              <m:f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×2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eqArr>
                      </m:e>
                    </m:d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9A18B95A-F1DE-A681-8388-91B906CA8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2953842"/>
                <a:ext cx="6870221" cy="1421942"/>
              </a:xfrm>
              <a:prstGeom prst="rect">
                <a:avLst/>
              </a:prstGeom>
              <a:blipFill>
                <a:blip r:embed="rId5"/>
                <a:stretch>
                  <a:fillRect l="-1420" t="-8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213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6053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 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=0.4,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giving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it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2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0714" b="-154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9F3FE6-1664-E254-07B8-7142B0272D35}"/>
              </a:ext>
            </a:extLst>
          </p:cNvPr>
          <p:cNvSpPr txBox="1">
            <a:spLocks/>
          </p:cNvSpPr>
          <p:nvPr/>
        </p:nvSpPr>
        <p:spPr>
          <a:xfrm>
            <a:off x="259921" y="1245897"/>
            <a:ext cx="7189750" cy="8316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0" dirty="0"/>
              <a:t>Using a </a:t>
            </a:r>
            <a:r>
              <a:rPr lang="en-AU" sz="2400" b="0" dirty="0" err="1"/>
              <a:t>classpad</a:t>
            </a:r>
            <a:r>
              <a:rPr lang="en-AU" sz="2400" b="0" dirty="0"/>
              <a:t> to solve for first two solutions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A2AABD-8684-2F61-BDFF-D7009EBEF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818" y="1309529"/>
            <a:ext cx="4391638" cy="895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6C2613F-AD60-51F6-592A-C73E2460EF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960" y="1979279"/>
                <a:ext cx="662425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For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≤3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3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=±1.159279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6C2613F-AD60-51F6-592A-C73E2460E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60" y="1979279"/>
                <a:ext cx="6624258" cy="511370"/>
              </a:xfrm>
              <a:prstGeom prst="rect">
                <a:avLst/>
              </a:prstGeom>
              <a:blipFill>
                <a:blip r:embed="rId4"/>
                <a:stretch>
                  <a:fillRect l="-1380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713215A2-8957-4454-B0C0-E86E3847DB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472" y="2540695"/>
                <a:ext cx="8108266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−2)=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1.159279+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×2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1.159279+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×2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713215A2-8957-4454-B0C0-E86E3847D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2" y="2540695"/>
                <a:ext cx="8108266" cy="8316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91654D03-4501-0329-8E02-9484966D5E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5774" y="3394633"/>
                <a:ext cx="8108266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−2)=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0.38633+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0.38633+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91654D03-4501-0329-8E02-9484966D5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74" y="3394633"/>
                <a:ext cx="8108266" cy="831673"/>
              </a:xfrm>
              <a:prstGeom prst="rect">
                <a:avLst/>
              </a:prstGeom>
              <a:blipFill>
                <a:blip r:embed="rId6"/>
                <a:stretch>
                  <a:fillRect t="-4412" b="-897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E119054E-1DD6-26F1-9ECD-974D41EEF5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8505" y="5196266"/>
                <a:ext cx="8108266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general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.3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f>
                              <m:f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1.61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f>
                              <m:f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eqArr>
                      </m:e>
                    </m:d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E119054E-1DD6-26F1-9ECD-974D41EEF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505" y="5196266"/>
                <a:ext cx="8108266" cy="831673"/>
              </a:xfrm>
              <a:prstGeom prst="rect">
                <a:avLst/>
              </a:prstGeom>
              <a:blipFill>
                <a:blip r:embed="rId7"/>
                <a:stretch>
                  <a:fillRect l="-1128" t="-730" b="-343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0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6053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 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</m: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=0.6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radians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giving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answers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to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b="-35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34E4A3-A2AF-B2DA-523A-6A4B125B1B2A}"/>
              </a:ext>
            </a:extLst>
          </p:cNvPr>
          <p:cNvSpPr txBox="1">
            <a:spLocks/>
          </p:cNvSpPr>
          <p:nvPr/>
        </p:nvSpPr>
        <p:spPr>
          <a:xfrm>
            <a:off x="0" y="1475900"/>
            <a:ext cx="7189750" cy="425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0" dirty="0"/>
              <a:t>Using a </a:t>
            </a:r>
            <a:r>
              <a:rPr lang="en-AU" sz="2400" b="0" dirty="0" err="1"/>
              <a:t>classpad</a:t>
            </a:r>
            <a:r>
              <a:rPr lang="en-AU" sz="2400" b="0" dirty="0"/>
              <a:t> to solve for one solution</a:t>
            </a:r>
            <a:endParaRPr lang="en-AU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62787A-F5B8-FA4A-DECB-791B3C5D6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6920" y="1245898"/>
            <a:ext cx="3617570" cy="6720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64A4653-BC34-04AA-867E-69D657CB87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10" y="1878972"/>
                <a:ext cx="8108266" cy="8316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.54042+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64A4653-BC34-04AA-867E-69D657CB8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0" y="1878972"/>
                <a:ext cx="8108266" cy="8316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DD8C4EB-3B4C-E9A9-467D-6C9183CC71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2769" y="2432880"/>
                <a:ext cx="7433007" cy="5555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.54042+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DD8C4EB-3B4C-E9A9-467D-6C9183CC7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69" y="2432880"/>
                <a:ext cx="7433007" cy="555530"/>
              </a:xfrm>
              <a:prstGeom prst="rect">
                <a:avLst/>
              </a:prstGeom>
              <a:blipFill>
                <a:blip r:embed="rId5"/>
                <a:stretch>
                  <a:fillRect b="-219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E9D64DF2-7CB0-66BD-F1DB-A24DD58335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4190" y="3264553"/>
                <a:ext cx="7433007" cy="5555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0.34404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E9D64DF2-7CB0-66BD-F1DB-A24DD5833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90" y="3264553"/>
                <a:ext cx="7433007" cy="5555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3EF8D0C8-8C92-DD3B-B7C1-196017B889A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2487" y="3818461"/>
                <a:ext cx="7433007" cy="5555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=1.34404+2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3EF8D0C8-8C92-DD3B-B7C1-196017B88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87" y="3818461"/>
                <a:ext cx="7433007" cy="5555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21E61D22-7C81-47BA-0DE5-7AF826B070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85621" y="4212769"/>
                <a:ext cx="7433007" cy="5555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.34404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21E61D22-7C81-47BA-0DE5-7AF826B07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621" y="4212769"/>
                <a:ext cx="7433007" cy="555530"/>
              </a:xfrm>
              <a:prstGeom prst="rect">
                <a:avLst/>
              </a:prstGeom>
              <a:blipFill>
                <a:blip r:embed="rId8"/>
                <a:stretch>
                  <a:fillRect b="-219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3F34D058-1FEB-45FE-04F3-DC08CAC0C9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9721" y="5057791"/>
                <a:ext cx="7433007" cy="5555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=0.67+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3F34D058-1FEB-45FE-04F3-DC08CAC0C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21" y="5057791"/>
                <a:ext cx="7433007" cy="5555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58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02190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9G Q4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Find all solutions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+30°)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   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degrees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8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0≤2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+30°≤360°,  2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+30°=90°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8"/>
                <a:ext cx="7189750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689C9E2A-FE6A-E88C-1B56-213B414C16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45029" y="1673178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+30°=90°+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×360°,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689C9E2A-FE6A-E88C-1B56-213B414C1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029" y="1673178"/>
                <a:ext cx="7189750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BC6A432-E543-A9A8-F102-C7B2399515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05969" y="2184548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=60°+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×360°,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BC6A432-E543-A9A8-F102-C7B239951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969" y="2184548"/>
                <a:ext cx="7189750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A3FA9E5-4545-3B7B-8361-4924EC7D43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63002" y="2695918"/>
                <a:ext cx="71897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=30°+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×180°,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A3FA9E5-4545-3B7B-8361-4924EC7D4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002" y="2695918"/>
                <a:ext cx="7189750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134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25549</TotalTime>
  <Words>710</Words>
  <Application>Microsoft Office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Trigonometrical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Sadler Ex 9G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Microsoft account</dc:creator>
  <cp:lastModifiedBy>TAN Mei Yi [Harrisdale Senior High School]</cp:lastModifiedBy>
  <cp:revision>424</cp:revision>
  <dcterms:created xsi:type="dcterms:W3CDTF">2022-03-14T04:08:53Z</dcterms:created>
  <dcterms:modified xsi:type="dcterms:W3CDTF">2022-07-25T04:50:27Z</dcterms:modified>
</cp:coreProperties>
</file>